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4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input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0485" y="4784725"/>
            <a:ext cx="2668270" cy="1334135"/>
          </a:xfrm>
          <a:prstGeom prst="rect">
            <a:avLst/>
          </a:prstGeom>
        </p:spPr>
      </p:pic>
      <p:pic>
        <p:nvPicPr>
          <p:cNvPr id="6" name="图片 5" descr="input100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85" y="3429000"/>
            <a:ext cx="2667635" cy="1334135"/>
          </a:xfrm>
          <a:prstGeom prst="rect">
            <a:avLst/>
          </a:prstGeom>
        </p:spPr>
      </p:pic>
      <p:pic>
        <p:nvPicPr>
          <p:cNvPr id="7" name="图片 6" descr="gt100-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237490"/>
            <a:ext cx="2684780" cy="1342390"/>
          </a:xfrm>
          <a:prstGeom prst="rect">
            <a:avLst/>
          </a:prstGeom>
        </p:spPr>
      </p:pic>
      <p:pic>
        <p:nvPicPr>
          <p:cNvPr id="8" name="图片 7" descr="gt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9880"/>
            <a:ext cx="2670810" cy="1336040"/>
          </a:xfrm>
          <a:prstGeom prst="rect">
            <a:avLst/>
          </a:prstGeom>
        </p:spPr>
      </p:pic>
      <p:pic>
        <p:nvPicPr>
          <p:cNvPr id="9" name="图片 8" descr="RCDNet100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695" y="237490"/>
            <a:ext cx="2711450" cy="1355725"/>
          </a:xfrm>
          <a:prstGeom prst="rect">
            <a:avLst/>
          </a:prstGeom>
        </p:spPr>
      </p:pic>
      <p:pic>
        <p:nvPicPr>
          <p:cNvPr id="10" name="图片 9" descr="RCDNet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855" y="1593215"/>
            <a:ext cx="2700655" cy="1350645"/>
          </a:xfrm>
          <a:prstGeom prst="rect">
            <a:avLst/>
          </a:prstGeom>
        </p:spPr>
      </p:pic>
      <p:pic>
        <p:nvPicPr>
          <p:cNvPr id="11" name="图片 10" descr="RCDNet+100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485" y="237490"/>
            <a:ext cx="2667635" cy="1334135"/>
          </a:xfrm>
          <a:prstGeom prst="rect">
            <a:avLst/>
          </a:prstGeom>
        </p:spPr>
      </p:pic>
      <p:pic>
        <p:nvPicPr>
          <p:cNvPr id="12" name="图片 11" descr="RCDNet+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550" y="1579880"/>
            <a:ext cx="2732405" cy="1366520"/>
          </a:xfrm>
          <a:prstGeom prst="rect">
            <a:avLst/>
          </a:prstGeom>
        </p:spPr>
      </p:pic>
      <p:pic>
        <p:nvPicPr>
          <p:cNvPr id="15" name="图片 14" descr="efficientderain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75" y="4772660"/>
            <a:ext cx="2687320" cy="1343660"/>
          </a:xfrm>
          <a:prstGeom prst="rect">
            <a:avLst/>
          </a:prstGeom>
        </p:spPr>
      </p:pic>
      <p:pic>
        <p:nvPicPr>
          <p:cNvPr id="16" name="图片 15" descr="efficientderain100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875" y="3429000"/>
            <a:ext cx="2686685" cy="1343660"/>
          </a:xfrm>
          <a:prstGeom prst="rect">
            <a:avLst/>
          </a:prstGeom>
        </p:spPr>
      </p:pic>
      <p:pic>
        <p:nvPicPr>
          <p:cNvPr id="17" name="图片 16" descr="efficientderain+100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95" y="3429000"/>
            <a:ext cx="2710815" cy="1355725"/>
          </a:xfrm>
          <a:prstGeom prst="rect">
            <a:avLst/>
          </a:prstGeom>
        </p:spPr>
      </p:pic>
      <p:pic>
        <p:nvPicPr>
          <p:cNvPr id="18" name="图片 17" descr="efficientderain+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7855" y="4784725"/>
            <a:ext cx="2701290" cy="13506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3505" y="3002280"/>
            <a:ext cx="9061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/>
              <a:t>norain			RCDNet				RCDNet+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122555" y="6291580"/>
            <a:ext cx="8966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efficientderain			efficientderain+			rain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9599930" y="3049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cityscape100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t20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75" y="995045"/>
            <a:ext cx="2311400" cy="1155700"/>
          </a:xfrm>
          <a:prstGeom prst="rect">
            <a:avLst/>
          </a:prstGeom>
        </p:spPr>
      </p:pic>
      <p:pic>
        <p:nvPicPr>
          <p:cNvPr id="3" name="图片 2" descr="gt2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150745"/>
            <a:ext cx="2311400" cy="1155700"/>
          </a:xfrm>
          <a:prstGeom prst="rect">
            <a:avLst/>
          </a:prstGeom>
        </p:spPr>
      </p:pic>
      <p:pic>
        <p:nvPicPr>
          <p:cNvPr id="4" name="图片 3" descr="RCDNet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115" y="2150745"/>
            <a:ext cx="2324735" cy="1162685"/>
          </a:xfrm>
          <a:prstGeom prst="rect">
            <a:avLst/>
          </a:prstGeom>
        </p:spPr>
      </p:pic>
      <p:pic>
        <p:nvPicPr>
          <p:cNvPr id="13" name="图片 12" descr="RCDNet200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15" y="995045"/>
            <a:ext cx="2311400" cy="1155700"/>
          </a:xfrm>
          <a:prstGeom prst="rect">
            <a:avLst/>
          </a:prstGeom>
        </p:spPr>
      </p:pic>
      <p:pic>
        <p:nvPicPr>
          <p:cNvPr id="14" name="图片 13" descr="RCDNet+200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925" y="995045"/>
            <a:ext cx="2272030" cy="1136015"/>
          </a:xfrm>
          <a:prstGeom prst="rect">
            <a:avLst/>
          </a:prstGeom>
        </p:spPr>
      </p:pic>
      <p:pic>
        <p:nvPicPr>
          <p:cNvPr id="19" name="图片 18" descr="RCDNet+2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925" y="2150745"/>
            <a:ext cx="2274570" cy="1137285"/>
          </a:xfrm>
          <a:prstGeom prst="rect">
            <a:avLst/>
          </a:prstGeom>
        </p:spPr>
      </p:pic>
      <p:pic>
        <p:nvPicPr>
          <p:cNvPr id="20" name="图片 19" descr="efficientderain200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75" y="4057650"/>
            <a:ext cx="2311400" cy="1155700"/>
          </a:xfrm>
          <a:prstGeom prst="rect">
            <a:avLst/>
          </a:prstGeom>
        </p:spPr>
      </p:pic>
      <p:pic>
        <p:nvPicPr>
          <p:cNvPr id="21" name="图片 20" descr="efficientderain2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75" y="5213350"/>
            <a:ext cx="2311400" cy="1155700"/>
          </a:xfrm>
          <a:prstGeom prst="rect">
            <a:avLst/>
          </a:prstGeom>
        </p:spPr>
      </p:pic>
      <p:pic>
        <p:nvPicPr>
          <p:cNvPr id="22" name="图片 21" descr="efficientderain+20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5235" y="4057650"/>
            <a:ext cx="2367280" cy="1183640"/>
          </a:xfrm>
          <a:prstGeom prst="rect">
            <a:avLst/>
          </a:prstGeom>
        </p:spPr>
      </p:pic>
      <p:pic>
        <p:nvPicPr>
          <p:cNvPr id="23" name="图片 22" descr="efficientderain+2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5235" y="5241290"/>
            <a:ext cx="2367280" cy="1183640"/>
          </a:xfrm>
          <a:prstGeom prst="rect">
            <a:avLst/>
          </a:prstGeom>
        </p:spPr>
      </p:pic>
      <p:pic>
        <p:nvPicPr>
          <p:cNvPr id="24" name="图片 23" descr="input200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1925" y="4057650"/>
            <a:ext cx="2290445" cy="1145540"/>
          </a:xfrm>
          <a:prstGeom prst="rect">
            <a:avLst/>
          </a:prstGeom>
        </p:spPr>
      </p:pic>
      <p:pic>
        <p:nvPicPr>
          <p:cNvPr id="25" name="图片 24" descr="input2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1925" y="5203190"/>
            <a:ext cx="2322830" cy="116141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890270" y="3482975"/>
            <a:ext cx="9061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en-US" altLang="zh-CN"/>
              <a:t>norain			RCDNet			RCDNet+</a:t>
            </a:r>
            <a:endParaRPr lang="en-US" altLang="zh-CN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556895" y="6401435"/>
            <a:ext cx="951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en-US" altLang="zh-CN"/>
              <a:t>efficientderain		efficientderain+		rain</a:t>
            </a:r>
            <a:endParaRPr lang="en-US" altLang="zh-CN"/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9436735" y="3244850"/>
            <a:ext cx="1473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cityscape200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ZGUxYjc5NWZlYmNjODE5OGJiODVmZWE3M2NhZDkwNGE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WPS 演示</Application>
  <PresentationFormat>宽屏</PresentationFormat>
  <Paragraphs>12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zhangquan</dc:creator>
  <cp:lastModifiedBy>清风皓月</cp:lastModifiedBy>
  <cp:revision>4</cp:revision>
  <dcterms:created xsi:type="dcterms:W3CDTF">2023-11-17T18:04:00Z</dcterms:created>
  <dcterms:modified xsi:type="dcterms:W3CDTF">2023-11-17T18:38:26Z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3E140EB703AD48A094F99CB8FF972277_12</vt:lpwstr>
  </property>
  <property fmtid="{D5CDD505-2E9C-101B-9397-08002B2CF9AE}" pid="3" name="KSOProductBuildVer">
    <vt:lpwstr>2052-12.1.0.15712</vt:lpwstr>
  </property>
</Properties>
</file>